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95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269453B-279E-423E-9A2F-8FA5B70F44B0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7D686D5-383A-4548-A2A2-712588B46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D38D1B-A2EE-4C1F-8E96-73411879B633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09646EC-C652-4E5A-8CE1-F985C8BE7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2E34BC-80AA-4B5F-A1CD-31D14BD1D1D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35968-13CF-42BC-9F7A-C445BECB6F42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2595-ACE9-4B80-AA39-390483C89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D7E6E-AC32-4ADC-BE3C-124374FA20E5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41F0D-B847-4C3C-810D-B9AA41821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2BAA-9DB2-40B2-B36B-890EDEDD98AE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2E608-7F94-4E68-9C36-120FF22A7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5B431-B40A-4672-97F4-D37B4FFA5798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85A3-CB94-4283-BC23-A914E6B50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91B3-12DA-4252-85E4-BB4077490C07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D1DEF-A02B-4F0A-BF13-CC69DB77E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EEA0-1F22-47B9-A362-E6E1DDDFDF01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33FC3-2CFA-47AE-BA83-3974CDEAB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3E83A-51D5-42A8-996F-53D2CABD1456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16024-57FA-426B-8AD9-DDBC5A98D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E204-E4A2-4788-B59B-2B4CDB0DF4B3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1689-78A1-48F3-865E-B0E9196AB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F004-3D18-4C38-A0CD-4812EE9618C3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3CF0D-674F-473A-A5AD-47B43BD33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48005-DD1E-491B-B918-0FAC1867DEA5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B2E9C-5216-4440-9388-1E40E3046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73481-5258-4B2A-B80D-175D7E4CC2EE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7731B-5308-445D-A17A-8EA1A7B8A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B515D5-5A76-4504-9264-2E96A9DC1A1E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D1E690-6908-40F2-B566-2DA268AE7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35280" cy="136815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1"/>
                </a:solidFill>
              </a:rPr>
              <a:t>Оригинальная елка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5362" name="Содержимое 6"/>
          <p:cNvSpPr>
            <a:spLocks noGrp="1"/>
          </p:cNvSpPr>
          <p:nvPr>
            <p:ph idx="4294967295"/>
          </p:nvPr>
        </p:nvSpPr>
        <p:spPr>
          <a:xfrm>
            <a:off x="3995168" y="2964085"/>
            <a:ext cx="5076056" cy="26971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1800" b="1" dirty="0" smtClean="0"/>
              <a:t>	</a:t>
            </a:r>
            <a:r>
              <a:rPr lang="ru-RU" sz="1800" dirty="0" smtClean="0"/>
              <a:t>Участники проекта:  </a:t>
            </a:r>
          </a:p>
          <a:p>
            <a:pPr>
              <a:buFont typeface="Wingdings 2" pitchFamily="18" charset="2"/>
              <a:buNone/>
            </a:pPr>
            <a:r>
              <a:rPr lang="en-US" sz="1800" dirty="0" smtClean="0"/>
              <a:t>	</a:t>
            </a:r>
            <a:r>
              <a:rPr lang="ru-RU" sz="1800" dirty="0" smtClean="0"/>
              <a:t>Группа старшего дошкольного возраста.</a:t>
            </a:r>
          </a:p>
          <a:p>
            <a:pPr>
              <a:buFont typeface="Wingdings 2" pitchFamily="18" charset="2"/>
              <a:buNone/>
            </a:pPr>
            <a:r>
              <a:rPr lang="en-US" sz="1800" dirty="0" smtClean="0"/>
              <a:t>	</a:t>
            </a:r>
            <a:r>
              <a:rPr lang="ru-RU" sz="1800" dirty="0" smtClean="0"/>
              <a:t>Автор: 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ru-RU" sz="1800" dirty="0" smtClean="0"/>
              <a:t>Семенова Людмила Анатольевна, ГОУ</a:t>
            </a:r>
            <a:br>
              <a:rPr lang="ru-RU" sz="1800" dirty="0" smtClean="0"/>
            </a:br>
            <a:r>
              <a:rPr lang="ru-RU" sz="1800" dirty="0" smtClean="0"/>
              <a:t>детский сад № 2702, г. Москва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endParaRPr lang="ru-RU" sz="1800" dirty="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ru-RU" sz="1800" dirty="0" smtClean="0"/>
          </a:p>
        </p:txBody>
      </p:sp>
      <p:pic>
        <p:nvPicPr>
          <p:cNvPr id="15363" name="Рисунок 10" descr="fe653ffe5f9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67098"/>
            <a:ext cx="3549650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4" descr="68585851_psptubez_xmas_56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844675"/>
            <a:ext cx="2447925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 новым годом!!!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6" descr="DSC_04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73100"/>
            <a:ext cx="7435850" cy="4937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71550" y="5883275"/>
            <a:ext cx="712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Для изготовления елки понадобятся 5 катушек ниток зеленого цвета, 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8 воздушных шариков, канцелярский клей, ножницы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_0445.JPG"/>
          <p:cNvPicPr>
            <a:picLocks noChangeAspect="1" noChangeArrowheads="1"/>
          </p:cNvPicPr>
          <p:nvPr/>
        </p:nvPicPr>
        <p:blipFill>
          <a:blip r:embed="rId2" cstate="print"/>
          <a:srcRect l="1308" t="3703" r="8426" b="21297"/>
          <a:stretch>
            <a:fillRect/>
          </a:stretch>
        </p:blipFill>
        <p:spPr bwMode="auto">
          <a:xfrm>
            <a:off x="1547813" y="476250"/>
            <a:ext cx="5040312" cy="1947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Рисунок 7" descr="DSC_1256.JPG"/>
          <p:cNvPicPr>
            <a:picLocks noChangeAspect="1"/>
          </p:cNvPicPr>
          <p:nvPr/>
        </p:nvPicPr>
        <p:blipFill>
          <a:blip r:embed="rId3" cstate="print"/>
          <a:srcRect l="16605" t="3125" r="10751"/>
          <a:stretch>
            <a:fillRect/>
          </a:stretch>
        </p:blipFill>
        <p:spPr bwMode="auto">
          <a:xfrm>
            <a:off x="684213" y="3068638"/>
            <a:ext cx="3313112" cy="29352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7" name="Рисунок 8" descr="DSC_1257.JPG"/>
          <p:cNvPicPr>
            <a:picLocks noChangeAspect="1"/>
          </p:cNvPicPr>
          <p:nvPr/>
        </p:nvPicPr>
        <p:blipFill>
          <a:blip r:embed="rId4" cstate="print"/>
          <a:srcRect l="18184" t="3043" r="17160"/>
          <a:stretch>
            <a:fillRect/>
          </a:stretch>
        </p:blipFill>
        <p:spPr bwMode="auto">
          <a:xfrm>
            <a:off x="5076825" y="3284538"/>
            <a:ext cx="3313113" cy="32972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39750" y="6165850"/>
            <a:ext cx="3011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Надуть все воздушные шары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7" descr="DSC_1262.JPG"/>
          <p:cNvPicPr>
            <a:picLocks noChangeAspect="1"/>
          </p:cNvPicPr>
          <p:nvPr/>
        </p:nvPicPr>
        <p:blipFill>
          <a:blip r:embed="rId2" cstate="print"/>
          <a:srcRect l="15327"/>
          <a:stretch>
            <a:fillRect/>
          </a:stretch>
        </p:blipFill>
        <p:spPr bwMode="auto">
          <a:xfrm>
            <a:off x="4859338" y="388938"/>
            <a:ext cx="4014787" cy="31480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59" name="Рисунок 8" descr="DSC_1266.JPG"/>
          <p:cNvPicPr>
            <a:picLocks noChangeAspect="1"/>
          </p:cNvPicPr>
          <p:nvPr/>
        </p:nvPicPr>
        <p:blipFill>
          <a:blip r:embed="rId3" cstate="print"/>
          <a:srcRect l="14761" t="920" r="12608" b="18420"/>
          <a:stretch>
            <a:fillRect/>
          </a:stretch>
        </p:blipFill>
        <p:spPr bwMode="auto">
          <a:xfrm>
            <a:off x="250825" y="404813"/>
            <a:ext cx="4176713" cy="30813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0" name="Рисунок 9" descr="DSC_126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814763"/>
            <a:ext cx="4103688" cy="27257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859338" y="4221163"/>
            <a:ext cx="40528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На каждый шарик намотать нитки зеленого цвета, предварительно обмакнув их в клей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7" descr="e55e8ab5022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068638"/>
            <a:ext cx="2700338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6" descr="DSC_0448.JPG"/>
          <p:cNvPicPr>
            <a:picLocks noChangeAspect="1"/>
          </p:cNvPicPr>
          <p:nvPr/>
        </p:nvPicPr>
        <p:blipFill>
          <a:blip r:embed="rId3" cstate="print"/>
          <a:srcRect l="24364" t="15141" r="26196" b="19354"/>
          <a:stretch>
            <a:fillRect/>
          </a:stretch>
        </p:blipFill>
        <p:spPr bwMode="auto">
          <a:xfrm>
            <a:off x="468313" y="260350"/>
            <a:ext cx="3598862" cy="3168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4" name="Рисунок 8" descr="DSC_0451.JPG"/>
          <p:cNvPicPr>
            <a:picLocks noChangeAspect="1"/>
          </p:cNvPicPr>
          <p:nvPr/>
        </p:nvPicPr>
        <p:blipFill>
          <a:blip r:embed="rId4" cstate="print"/>
          <a:srcRect l="5286" t="21075" r="5125" b="24126"/>
          <a:stretch>
            <a:fillRect/>
          </a:stretch>
        </p:blipFill>
        <p:spPr bwMode="auto">
          <a:xfrm>
            <a:off x="3132138" y="3789363"/>
            <a:ext cx="5495925" cy="2232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211638" y="623728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Дать шарам просохнуть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21506" name="Рисунок 5" descr="6530204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0"/>
            <a:ext cx="41402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6" descr="DSC_0547.JPG"/>
          <p:cNvPicPr>
            <a:picLocks noChangeAspect="1"/>
          </p:cNvPicPr>
          <p:nvPr/>
        </p:nvPicPr>
        <p:blipFill>
          <a:blip r:embed="rId3" cstate="print"/>
          <a:srcRect l="1695" t="5106" r="5046" b="5542"/>
          <a:stretch>
            <a:fillRect/>
          </a:stretch>
        </p:blipFill>
        <p:spPr bwMode="auto">
          <a:xfrm>
            <a:off x="323850" y="620713"/>
            <a:ext cx="3960813" cy="2520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8" name="Рисунок 7" descr="DSC_0550.JPG"/>
          <p:cNvPicPr>
            <a:picLocks noChangeAspect="1"/>
          </p:cNvPicPr>
          <p:nvPr/>
        </p:nvPicPr>
        <p:blipFill>
          <a:blip r:embed="rId4" cstate="print"/>
          <a:srcRect l="6590" t="4979" b="7893"/>
          <a:stretch>
            <a:fillRect/>
          </a:stretch>
        </p:blipFill>
        <p:spPr bwMode="auto">
          <a:xfrm>
            <a:off x="4787900" y="3500438"/>
            <a:ext cx="4068763" cy="2520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1" name="Прямоугольник 9"/>
          <p:cNvSpPr>
            <a:spLocks noChangeArrowheads="1"/>
          </p:cNvSpPr>
          <p:nvPr/>
        </p:nvSpPr>
        <p:spPr bwMode="auto">
          <a:xfrm>
            <a:off x="179388" y="4221163"/>
            <a:ext cx="4248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Проколоть воздушные шарики и вынуть 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 их из нитяного шара.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 Получившиеся заготовки надрезать, как изображено на фотографиях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7" descr="DSC_0549.JPG"/>
          <p:cNvPicPr>
            <a:picLocks noChangeAspect="1"/>
          </p:cNvPicPr>
          <p:nvPr/>
        </p:nvPicPr>
        <p:blipFill>
          <a:blip r:embed="rId2" cstate="print"/>
          <a:srcRect l="3236" t="4808" r="12396"/>
          <a:stretch>
            <a:fillRect/>
          </a:stretch>
        </p:blipFill>
        <p:spPr bwMode="auto">
          <a:xfrm>
            <a:off x="468313" y="476250"/>
            <a:ext cx="3600450" cy="26971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0" name="Рисунок 8" descr="DSC_0551.JPG"/>
          <p:cNvPicPr>
            <a:picLocks noChangeAspect="1"/>
          </p:cNvPicPr>
          <p:nvPr/>
        </p:nvPicPr>
        <p:blipFill>
          <a:blip r:embed="rId3" cstate="print"/>
          <a:srcRect l="14857" r="8833" b="346"/>
          <a:stretch>
            <a:fillRect/>
          </a:stretch>
        </p:blipFill>
        <p:spPr bwMode="auto">
          <a:xfrm>
            <a:off x="4787900" y="2997200"/>
            <a:ext cx="3924300" cy="340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1" name="Прямоугольник 11"/>
          <p:cNvSpPr>
            <a:spLocks noChangeArrowheads="1"/>
          </p:cNvSpPr>
          <p:nvPr/>
        </p:nvSpPr>
        <p:spPr bwMode="auto">
          <a:xfrm>
            <a:off x="4716463" y="162877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Детали елочки сшить между собой</a:t>
            </a:r>
          </a:p>
        </p:txBody>
      </p:sp>
      <p:pic>
        <p:nvPicPr>
          <p:cNvPr id="22532" name="Рисунок 12" descr="0b0cdf0818c4cd8122e7e6170588337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284538"/>
            <a:ext cx="2620963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6" descr="DSC_055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3313113" cy="2185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4" name="Рисунок 7" descr="DSC_055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205038"/>
            <a:ext cx="3595688" cy="2387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5" name="Рисунок 8" descr="DSC_05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4365625"/>
            <a:ext cx="3360737" cy="2232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6" name="Прямоугольник 11"/>
          <p:cNvSpPr>
            <a:spLocks noChangeArrowheads="1"/>
          </p:cNvSpPr>
          <p:nvPr/>
        </p:nvSpPr>
        <p:spPr bwMode="auto">
          <a:xfrm>
            <a:off x="4211638" y="981075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Макушку елки украсить кисточкой из зеленых ниток разных оттенков</a:t>
            </a:r>
          </a:p>
        </p:txBody>
      </p:sp>
      <p:pic>
        <p:nvPicPr>
          <p:cNvPr id="23557" name="Рисунок 12" descr="619009958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573463"/>
            <a:ext cx="30257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4" descr="DSC_0556.JPG"/>
          <p:cNvPicPr>
            <a:picLocks noChangeAspect="1"/>
          </p:cNvPicPr>
          <p:nvPr/>
        </p:nvPicPr>
        <p:blipFill>
          <a:blip r:embed="rId2" cstate="print"/>
          <a:srcRect l="10669" t="-2432" r="20755"/>
          <a:stretch>
            <a:fillRect/>
          </a:stretch>
        </p:blipFill>
        <p:spPr bwMode="auto">
          <a:xfrm>
            <a:off x="444500" y="260350"/>
            <a:ext cx="3119438" cy="3095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78" name="Рисунок 6" descr="DSC_0557.JPG"/>
          <p:cNvPicPr>
            <a:picLocks noChangeAspect="1"/>
          </p:cNvPicPr>
          <p:nvPr/>
        </p:nvPicPr>
        <p:blipFill>
          <a:blip r:embed="rId3" cstate="print"/>
          <a:srcRect l="7230" r="8418" b="4697"/>
          <a:stretch>
            <a:fillRect/>
          </a:stretch>
        </p:blipFill>
        <p:spPr bwMode="auto">
          <a:xfrm>
            <a:off x="5364163" y="260350"/>
            <a:ext cx="3313112" cy="290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79" name="Рисунок 7" descr="DSC_1271.JPG"/>
          <p:cNvPicPr>
            <a:picLocks noChangeAspect="1"/>
          </p:cNvPicPr>
          <p:nvPr/>
        </p:nvPicPr>
        <p:blipFill>
          <a:blip r:embed="rId4" cstate="print"/>
          <a:srcRect l="10638"/>
          <a:stretch>
            <a:fillRect/>
          </a:stretch>
        </p:blipFill>
        <p:spPr bwMode="auto">
          <a:xfrm>
            <a:off x="466725" y="3590925"/>
            <a:ext cx="3529013" cy="26241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0" name="Рисунок 9" descr="DSC_1276.JPG"/>
          <p:cNvPicPr>
            <a:picLocks noChangeAspect="1"/>
          </p:cNvPicPr>
          <p:nvPr/>
        </p:nvPicPr>
        <p:blipFill>
          <a:blip r:embed="rId5" cstate="print"/>
          <a:srcRect l="21585" t="-32" r="5026"/>
          <a:stretch>
            <a:fillRect/>
          </a:stretch>
        </p:blipFill>
        <p:spPr bwMode="auto">
          <a:xfrm>
            <a:off x="5435600" y="3449638"/>
            <a:ext cx="3240088" cy="2932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1" name="Прямоугольник 10"/>
          <p:cNvSpPr>
            <a:spLocks noChangeArrowheads="1"/>
          </p:cNvSpPr>
          <p:nvPr/>
        </p:nvSpPr>
        <p:spPr bwMode="auto">
          <a:xfrm>
            <a:off x="2268538" y="63817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Украсить елку снежинками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59</Words>
  <Application>Microsoft Office PowerPoint</Application>
  <PresentationFormat>Экран (4:3)</PresentationFormat>
  <Paragraphs>16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Оригинальная елка</vt:lpstr>
      <vt:lpstr>Слайд 2</vt:lpstr>
      <vt:lpstr>Слайд 3</vt:lpstr>
      <vt:lpstr>Слайд 4</vt:lpstr>
      <vt:lpstr>Слайд 5</vt:lpstr>
      <vt:lpstr>  </vt:lpstr>
      <vt:lpstr>Слайд 7</vt:lpstr>
      <vt:lpstr>Слайд 8</vt:lpstr>
      <vt:lpstr>Слайд 9</vt:lpstr>
      <vt:lpstr>С новым годом!!!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wer</dc:creator>
  <cp:lastModifiedBy>Bazilio</cp:lastModifiedBy>
  <cp:revision>34</cp:revision>
  <dcterms:created xsi:type="dcterms:W3CDTF">2011-12-30T06:57:04Z</dcterms:created>
  <dcterms:modified xsi:type="dcterms:W3CDTF">2015-11-17T20:15:33Z</dcterms:modified>
</cp:coreProperties>
</file>